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xmlns:mc="http://schemas.openxmlformats.org/markup-compatibility/2006" xmlns:a14="http://schemas.microsoft.com/office/drawing/2010/main" val="15E105" mc:Ignorable="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defRPr>
            </a:lvl1pPr>
          </a:lstStyle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8916C23-A718-4DC7-B238-AEDE2C82A0B1}" type="datetimeFigureOut">
              <a:rPr lang="en-US" smtClean="0"/>
              <a:t>5/20/2010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623234E-5C33-4D07-9702-DC198B06F45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xmlns:mc="http://schemas.openxmlformats.org/markup-compatibility/2006" xmlns:a14="http://schemas.microsoft.com/office/drawing/2010/main" val="000000" mc:Ignorable="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Athens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Chap. 1-5 </a:t>
            </a:r>
          </a:p>
          <a:p>
            <a:r>
              <a:rPr lang="en-US" dirty="0" smtClean="0"/>
              <a:t>By: Christina, </a:t>
            </a:r>
            <a:r>
              <a:rPr lang="en-US" dirty="0" err="1" smtClean="0"/>
              <a:t>Paiton</a:t>
            </a:r>
            <a:r>
              <a:rPr lang="en-US" dirty="0" smtClean="0"/>
              <a:t>, And Alexis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140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 ( :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Terracing- carving small flat pots.</a:t>
            </a:r>
          </a:p>
          <a:p>
            <a:r>
              <a:rPr lang="en-US" dirty="0" smtClean="0"/>
              <a:t>Import- A good from another country.</a:t>
            </a:r>
          </a:p>
          <a:p>
            <a:r>
              <a:rPr lang="en-US" dirty="0" smtClean="0"/>
              <a:t>Export- A good sold to another country.</a:t>
            </a:r>
          </a:p>
          <a:p>
            <a:r>
              <a:rPr lang="en-US" dirty="0" smtClean="0"/>
              <a:t>Pedagogue- A boy slave.</a:t>
            </a:r>
          </a:p>
          <a:p>
            <a:r>
              <a:rPr lang="en-US" dirty="0" smtClean="0"/>
              <a:t>Ethics- Moral duty.</a:t>
            </a:r>
          </a:p>
          <a:p>
            <a:r>
              <a:rPr lang="en-US" dirty="0" smtClean="0"/>
              <a:t>Rhetoric- The study of oratory.</a:t>
            </a:r>
          </a:p>
          <a:p>
            <a:r>
              <a:rPr lang="en-US" dirty="0" smtClean="0"/>
              <a:t>Sappho- A poem or poet.</a:t>
            </a:r>
          </a:p>
          <a:p>
            <a:r>
              <a:rPr lang="en-US" dirty="0" smtClean="0"/>
              <a:t>Sophist- Men that opened schools for older boys.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370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Intresting</a:t>
            </a:r>
            <a:r>
              <a:rPr lang="en-US" dirty="0" smtClean="0"/>
              <a:t> facts  ( ooh!)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Athens was named after the god Athena.</a:t>
            </a:r>
          </a:p>
          <a:p>
            <a:r>
              <a:rPr lang="en-US" dirty="0"/>
              <a:t> </a:t>
            </a:r>
            <a:r>
              <a:rPr lang="en-US" dirty="0" smtClean="0"/>
              <a:t>They built temples.</a:t>
            </a:r>
          </a:p>
          <a:p>
            <a:r>
              <a:rPr lang="en-US" dirty="0"/>
              <a:t> </a:t>
            </a:r>
            <a:r>
              <a:rPr lang="en-US" dirty="0" smtClean="0"/>
              <a:t>Boys age seven are to be taught by a pedagogue.</a:t>
            </a:r>
          </a:p>
          <a:p>
            <a:r>
              <a:rPr lang="en-US" dirty="0" smtClean="0"/>
              <a:t>Athens children study : reading, writing, grammar, music, poetry, gym.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09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         ( 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Athens traded olives, grapes, wine, figs, and other goods.</a:t>
            </a:r>
            <a:endParaRPr lang="en-US" dirty="0"/>
          </a:p>
        </p:txBody>
      </p:sp>
      <p:sp>
        <p:nvSpPr>
          <p:cNvPr id="4" name="Lightning Bolt 3"/>
          <p:cNvSpPr/>
          <p:nvPr/>
        </p:nvSpPr>
        <p:spPr>
          <a:xfrm>
            <a:off x="7162800" y="609600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0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 and </a:t>
            </a:r>
            <a:r>
              <a:rPr lang="en-US" dirty="0" err="1" smtClean="0"/>
              <a:t>womens</a:t>
            </a:r>
            <a:r>
              <a:rPr lang="en-US" dirty="0" smtClean="0"/>
              <a:t> duties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Women – Managing household, managing slaves,( and like us, ) raising children.</a:t>
            </a:r>
          </a:p>
          <a:p>
            <a:r>
              <a:rPr lang="en-US" dirty="0" smtClean="0"/>
              <a:t>Men – to help around the house, and teach at schools.</a:t>
            </a:r>
          </a:p>
          <a:p>
            <a:endParaRPr lang="en-US" dirty="0"/>
          </a:p>
        </p:txBody>
      </p:sp>
      <p:sp>
        <p:nvSpPr>
          <p:cNvPr id="4" name="Smiley Face 3"/>
          <p:cNvSpPr/>
          <p:nvPr/>
        </p:nvSpPr>
        <p:spPr>
          <a:xfrm>
            <a:off x="7696200" y="381000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17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  <a:p>
            <a:r>
              <a:rPr lang="en-US" sz="3200" dirty="0" smtClean="0"/>
              <a:t>More things they traded were-</a:t>
            </a:r>
          </a:p>
          <a:p>
            <a:r>
              <a:rPr lang="en-US" sz="3200" dirty="0" smtClean="0"/>
              <a:t>Gold</a:t>
            </a:r>
          </a:p>
          <a:p>
            <a:r>
              <a:rPr lang="en-US" sz="3200" dirty="0" smtClean="0"/>
              <a:t>Silver</a:t>
            </a:r>
          </a:p>
          <a:p>
            <a:r>
              <a:rPr lang="en-US" sz="3200" dirty="0" smtClean="0"/>
              <a:t>Iron</a:t>
            </a:r>
          </a:p>
          <a:p>
            <a:r>
              <a:rPr lang="en-US" sz="3200" dirty="0" smtClean="0"/>
              <a:t>Grain</a:t>
            </a:r>
          </a:p>
          <a:p>
            <a:r>
              <a:rPr lang="en-US" sz="3200" dirty="0" err="1" smtClean="0"/>
              <a:t>Fimber</a:t>
            </a:r>
            <a:endParaRPr lang="en-US" sz="3200" dirty="0" smtClean="0"/>
          </a:p>
          <a:p>
            <a:r>
              <a:rPr lang="en-US" sz="3200" dirty="0" smtClean="0"/>
              <a:t>Oil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45824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life            ( 8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Houses were made of sun dried brick.</a:t>
            </a:r>
          </a:p>
          <a:p>
            <a:r>
              <a:rPr lang="en-US" dirty="0" smtClean="0"/>
              <a:t>The house included – living room, dining room, bedrooms, kitchens, store rooms.</a:t>
            </a:r>
          </a:p>
          <a:p>
            <a:r>
              <a:rPr lang="en-US" dirty="0" smtClean="0"/>
              <a:t>Marriage was very important in </a:t>
            </a:r>
            <a:r>
              <a:rPr lang="en-US" dirty="0" err="1" smtClean="0"/>
              <a:t>athens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Athen</a:t>
            </a:r>
            <a:r>
              <a:rPr lang="en-US" dirty="0" smtClean="0"/>
              <a:t> women are citizens.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404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atang" pitchFamily="18" charset="-127"/>
                <a:ea typeface="Batang" pitchFamily="18" charset="-127"/>
              </a:rPr>
              <a:t>This was how people were ranked on a scale...</a:t>
            </a:r>
            <a:endParaRPr lang="en-US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4200" y="2971800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0996" y="3276600"/>
            <a:ext cx="2348720" cy="923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citizen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26764" y="4199930"/>
            <a:ext cx="26516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medics</a:t>
            </a:r>
            <a:endParaRPr lang="en-US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0996" y="5151452"/>
            <a:ext cx="22493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xmlns:mc="http://schemas.openxmlformats.org/markup-compatibility/2006" xmlns:a14="http://schemas.microsoft.com/office/drawing/2010/main" val="000000" mc:Ignorable="">
                      <a:shade val="5000"/>
                      <a:alpha val="35000"/>
                    </a:srgbClr>
                  </a:outerShdw>
                </a:effectLst>
              </a:rPr>
              <a:t>slaves</a:t>
            </a:r>
            <a:endParaRPr lang="en-U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xmlns:mc="http://schemas.openxmlformats.org/markup-compatibility/2006" xmlns:a14="http://schemas.microsoft.com/office/drawing/2010/main" val="000000" mc:Ignorable="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232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THE END!!!!!!!!!!!!!!!!!!!!!!!!!</a:t>
            </a:r>
            <a:endParaRPr lang="en-US" dirty="0"/>
          </a:p>
        </p:txBody>
      </p:sp>
      <p:sp>
        <p:nvSpPr>
          <p:cNvPr id="4" name="Smiley Face 3"/>
          <p:cNvSpPr/>
          <p:nvPr/>
        </p:nvSpPr>
        <p:spPr>
          <a:xfrm>
            <a:off x="1600200" y="3200400"/>
            <a:ext cx="19050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Public\Pictures\Sample Pictures\Penguin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82775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7399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666666" mc:Ignorable=""/>
      </a:dk2>
      <a:lt2>
        <a:srgbClr xmlns:mc="http://schemas.openxmlformats.org/markup-compatibility/2006" xmlns:a14="http://schemas.microsoft.com/office/drawing/2010/main" val="D2D2D2" mc:Ignorable=""/>
      </a:lt2>
      <a:accent1>
        <a:srgbClr xmlns:mc="http://schemas.openxmlformats.org/markup-compatibility/2006" xmlns:a14="http://schemas.microsoft.com/office/drawing/2010/main" val="FF388C" mc:Ignorable=""/>
      </a:accent1>
      <a:accent2>
        <a:srgbClr xmlns:mc="http://schemas.openxmlformats.org/markup-compatibility/2006" xmlns:a14="http://schemas.microsoft.com/office/drawing/2010/main" val="E40059" mc:Ignorable=""/>
      </a:accent2>
      <a:accent3>
        <a:srgbClr xmlns:mc="http://schemas.openxmlformats.org/markup-compatibility/2006" xmlns:a14="http://schemas.microsoft.com/office/drawing/2010/main" val="9C007F" mc:Ignorable=""/>
      </a:accent3>
      <a:accent4>
        <a:srgbClr xmlns:mc="http://schemas.openxmlformats.org/markup-compatibility/2006" xmlns:a14="http://schemas.microsoft.com/office/drawing/2010/main" val="68007F" mc:Ignorable=""/>
      </a:accent4>
      <a:accent5>
        <a:srgbClr xmlns:mc="http://schemas.openxmlformats.org/markup-compatibility/2006" xmlns:a14="http://schemas.microsoft.com/office/drawing/2010/main" val="005BD3" mc:Ignorable=""/>
      </a:accent5>
      <a:accent6>
        <a:srgbClr xmlns:mc="http://schemas.openxmlformats.org/markup-compatibility/2006" xmlns:a14="http://schemas.microsoft.com/office/drawing/2010/main" val="00349E" mc:Ignorable=""/>
      </a:accent6>
      <a:hlink>
        <a:srgbClr xmlns:mc="http://schemas.openxmlformats.org/markup-compatibility/2006" xmlns:a14="http://schemas.microsoft.com/office/drawing/2010/main" val="17BBFD" mc:Ignorable=""/>
      </a:hlink>
      <a:folHlink>
        <a:srgbClr xmlns:mc="http://schemas.openxmlformats.org/markup-compatibility/2006" xmlns:a14="http://schemas.microsoft.com/office/drawing/2010/main" val="FF79C2" mc:Ignorable="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xmlns:mc="http://schemas.openxmlformats.org/markup-compatibility/2006" xmlns:a14="http://schemas.microsoft.com/office/drawing/2010/main" val="000000" mc:Ignorable="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xmlns:mc="http://schemas.openxmlformats.org/markup-compatibility/2006" xmlns:a14="http://schemas.microsoft.com/office/drawing/2010/main" val="000000" mc:Ignorable="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xmlns:mc="http://schemas.openxmlformats.org/markup-compatibility/2006" xmlns:a14="http://schemas.microsoft.com/office/drawing/2010/main" val="000000" mc:Ignorable="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46</TotalTime>
  <Words>228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Athens</vt:lpstr>
      <vt:lpstr>Vocabulary  ( :</vt:lpstr>
      <vt:lpstr>Intresting facts  ( ooh!)</vt:lpstr>
      <vt:lpstr>Trade          ( ;</vt:lpstr>
      <vt:lpstr>Men and womens duties</vt:lpstr>
      <vt:lpstr>Economy</vt:lpstr>
      <vt:lpstr>Family life            ( 8</vt:lpstr>
      <vt:lpstr>PowerPoint Presentation</vt:lpstr>
      <vt:lpstr>  THE END!!!!!!!!!!!!!!!!!!!!!!!!!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Athens</dc:title>
  <dc:creator>Christina</dc:creator>
  <cp:lastModifiedBy>Christina</cp:lastModifiedBy>
  <cp:revision>5</cp:revision>
  <dcterms:created xsi:type="dcterms:W3CDTF">2010-05-20T22:38:58Z</dcterms:created>
  <dcterms:modified xsi:type="dcterms:W3CDTF">2010-05-20T23:25:38Z</dcterms:modified>
</cp:coreProperties>
</file>